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62" r:id="rId3"/>
    <p:sldId id="266" r:id="rId4"/>
    <p:sldId id="263" r:id="rId5"/>
    <p:sldId id="264" r:id="rId6"/>
    <p:sldId id="278" r:id="rId7"/>
    <p:sldId id="265" r:id="rId8"/>
    <p:sldId id="267" r:id="rId9"/>
    <p:sldId id="279" r:id="rId10"/>
    <p:sldId id="268" r:id="rId11"/>
    <p:sldId id="269" r:id="rId12"/>
    <p:sldId id="259" r:id="rId13"/>
    <p:sldId id="275" r:id="rId14"/>
    <p:sldId id="270" r:id="rId15"/>
    <p:sldId id="271" r:id="rId16"/>
    <p:sldId id="272" r:id="rId17"/>
    <p:sldId id="273" r:id="rId18"/>
    <p:sldId id="274" r:id="rId19"/>
    <p:sldId id="276" r:id="rId20"/>
    <p:sldId id="280" r:id="rId21"/>
    <p:sldId id="281" r:id="rId22"/>
    <p:sldId id="282" r:id="rId23"/>
    <p:sldId id="283" r:id="rId24"/>
    <p:sldId id="277" r:id="rId25"/>
    <p:sldId id="284" r:id="rId26"/>
    <p:sldId id="285" r:id="rId27"/>
    <p:sldId id="286" r:id="rId28"/>
    <p:sldId id="287" r:id="rId29"/>
    <p:sldId id="288" r:id="rId30"/>
    <p:sldId id="261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>
        <p:scale>
          <a:sx n="59" d="100"/>
          <a:sy n="59" d="100"/>
        </p:scale>
        <p:origin x="2556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2466074"/>
      </p:ext>
    </p:extLst>
  </p:cSld>
  <p:clrMapOvr>
    <a:masterClrMapping/>
  </p:clrMapOvr>
  <p:transition spd="slow" advClick="0" advTm="3000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2461001"/>
      </p:ext>
    </p:extLst>
  </p:cSld>
  <p:clrMapOvr>
    <a:masterClrMapping/>
  </p:clrMapOvr>
  <p:transition spd="slow" advClick="0" advTm="300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3056919"/>
      </p:ext>
    </p:extLst>
  </p:cSld>
  <p:clrMapOvr>
    <a:masterClrMapping/>
  </p:clrMapOvr>
  <p:transition spd="slow" advClick="0" advTm="300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5372224"/>
      </p:ext>
    </p:extLst>
  </p:cSld>
  <p:clrMapOvr>
    <a:masterClrMapping/>
  </p:clrMapOvr>
  <p:transition spd="slow" advClick="0" advTm="300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0405640"/>
      </p:ext>
    </p:extLst>
  </p:cSld>
  <p:clrMapOvr>
    <a:masterClrMapping/>
  </p:clrMapOvr>
  <p:transition spd="slow" advClick="0" advTm="300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1422672"/>
      </p:ext>
    </p:extLst>
  </p:cSld>
  <p:clrMapOvr>
    <a:masterClrMapping/>
  </p:clrMapOvr>
  <p:transition spd="slow" advClick="0" advTm="300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4612961"/>
      </p:ext>
    </p:extLst>
  </p:cSld>
  <p:clrMapOvr>
    <a:masterClrMapping/>
  </p:clrMapOvr>
  <p:transition spd="slow" advClick="0" advTm="300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6801601"/>
      </p:ext>
    </p:extLst>
  </p:cSld>
  <p:clrMapOvr>
    <a:masterClrMapping/>
  </p:clrMapOvr>
  <p:transition spd="slow" advClick="0" advTm="300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8055630"/>
      </p:ext>
    </p:extLst>
  </p:cSld>
  <p:clrMapOvr>
    <a:masterClrMapping/>
  </p:clrMapOvr>
  <p:transition spd="slow" advClick="0" advTm="300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4986568"/>
      </p:ext>
    </p:extLst>
  </p:cSld>
  <p:clrMapOvr>
    <a:masterClrMapping/>
  </p:clrMapOvr>
  <p:transition spd="slow" advClick="0" advTm="300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1756341"/>
      </p:ext>
    </p:extLst>
  </p:cSld>
  <p:clrMapOvr>
    <a:masterClrMapping/>
  </p:clrMapOvr>
  <p:transition spd="slow" advClick="0" advTm="300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0DA5C-65AA-45B4-9759-950BD36CDF70}" type="datetimeFigureOut">
              <a:rPr lang="he-IL" smtClean="0"/>
              <a:t>כ"ו/תשרי/תשפ"ב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76A09-4633-4C9E-B1E7-2C24DE255D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354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wipe dir="r"/>
  </p:transition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34705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376" y="-1405719"/>
            <a:ext cx="13019964" cy="93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7364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9" y="-2334126"/>
            <a:ext cx="12336379" cy="1090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07828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473" y="0"/>
            <a:ext cx="12970262" cy="86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15584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0778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87250" cy="76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5708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91548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29339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7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51401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89"/>
            <a:ext cx="12192000" cy="94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46369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03845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1587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5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46705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5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21672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37874"/>
            <a:ext cx="12192000" cy="1220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57282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55718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5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64233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06279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4560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9909"/>
            <a:ext cx="12192000" cy="1790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92836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32875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137" y="-1179095"/>
            <a:ext cx="12625137" cy="133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68768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12192000" cy="1070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76082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2232"/>
            <a:ext cx="12192000" cy="150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46104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30759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85573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75753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63348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778" y="-965062"/>
            <a:ext cx="12277279" cy="12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07069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8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52777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653"/>
            <a:ext cx="12192000" cy="1234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89748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59018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3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29127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9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46153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4347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44247"/>
            <a:ext cx="12192000" cy="144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73934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23977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171074"/>
            <a:ext cx="13748084" cy="85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52575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5683" y="-1395662"/>
            <a:ext cx="15095620" cy="94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89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811" y="-1315453"/>
            <a:ext cx="13956631" cy="92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69260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42591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137" y="-1443789"/>
            <a:ext cx="13202653" cy="927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33890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7642" y="-2598821"/>
            <a:ext cx="16965958" cy="1006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5117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1516" y="-2594811"/>
            <a:ext cx="15127705" cy="1134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43629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0060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6527" y="-3132223"/>
            <a:ext cx="15608969" cy="117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83767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275" y="-1828801"/>
            <a:ext cx="13978118" cy="101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63863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075" y="-2181727"/>
            <a:ext cx="14453937" cy="1084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37483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33573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52450"/>
            <a:ext cx="12192001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95110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11" y="-2101516"/>
            <a:ext cx="15657095" cy="10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33720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1494"/>
      </p:ext>
    </p:extLst>
  </p:cSld>
  <p:clrMapOvr>
    <a:masterClrMapping/>
  </p:clrMapOvr>
  <p:transition spd="slow" advClick="0" advTm="3000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0</Words>
  <Application>Microsoft Office PowerPoint</Application>
  <PresentationFormat>מסך רחב</PresentationFormat>
  <Paragraphs>0</Paragraphs>
  <Slides>52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Times New Roman</vt:lpstr>
      <vt:lpstr>ערכת נושא Office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inbalbu2@outlook.co.il</dc:creator>
  <cp:lastModifiedBy>inbalbu2@outlook.co.il</cp:lastModifiedBy>
  <cp:revision>8</cp:revision>
  <dcterms:created xsi:type="dcterms:W3CDTF">2021-10-02T15:03:59Z</dcterms:created>
  <dcterms:modified xsi:type="dcterms:W3CDTF">2021-10-02T17:34:06Z</dcterms:modified>
</cp:coreProperties>
</file>